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D9D885B-96F3-46EA-84B6-A1A3295240FB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02/10/2021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D22E36C-A133-4190-BFBB-16B3A4E3305B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FABA240-8DBE-42CE-84CE-B5F3728D0710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02/10/2021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1E6DD3C-1757-4FE5-887B-DA2BD01A263B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071360" y="0"/>
            <a:ext cx="30715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CONTRAT CADRANT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Prénom NOM …°…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83" name="Image 4" descr="jaures"/>
          <p:cNvPicPr/>
          <p:nvPr/>
        </p:nvPicPr>
        <p:blipFill>
          <a:blip r:embed="rId1"/>
          <a:stretch/>
        </p:blipFill>
        <p:spPr>
          <a:xfrm>
            <a:off x="1429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0" y="928800"/>
            <a:ext cx="4214520" cy="477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Faits ayant induit le contrat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Contrat individuel mis en place suite à un entretien avec la famille/ le professeur principal/le CPE…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L’élève s’engage à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¤ 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Rester attentif et concentré.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¤ Avoir son carnet et ses affaires.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¤ Etre ponctuel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¤ Faire son travail en classe et à la maison.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Le collège s’engage à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¤ 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Être à l’écoute d’… 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¤ Contacter la famille en cas de débordement.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¤ Faire le point le 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La famille s’engage à 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Signer le contrat et les progrès d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’…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tous les soirs.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Signataires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L’élève      La famille     Le CPE     Le principal-adjoint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6082560" y="214200"/>
            <a:ext cx="20221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CONTRAT CADRANT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86" name="Image 7" descr="jaures"/>
          <p:cNvPicPr/>
          <p:nvPr/>
        </p:nvPicPr>
        <p:blipFill>
          <a:blip r:embed="rId2"/>
          <a:stretch/>
        </p:blipFill>
        <p:spPr>
          <a:xfrm>
            <a:off x="507204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87" name="CustomShape 4"/>
          <p:cNvSpPr/>
          <p:nvPr/>
        </p:nvSpPr>
        <p:spPr>
          <a:xfrm>
            <a:off x="4786200" y="1428840"/>
            <a:ext cx="3999960" cy="350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br/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Ce contrat est mis en place du …/…/2021 au …/…/2021 inclus (reconductible éventuellement une semaine à la demande d’Amine).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Merci aux enseignants de bien vouloir annoter heure par heure </a:t>
            </a:r>
            <a:r>
              <a:rPr b="1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les progrès et les points à améliorer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de l’élève en évaluant son degré de coopération et de réussite dans les items d’engagements.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Le principal-adjoint.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	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	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Le principal.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	</a:t>
            </a:r>
            <a:r>
              <a:rPr b="0" lang="fr-FR" sz="1400" spc="-1" strike="noStrike">
                <a:solidFill>
                  <a:srgbClr val="ff0000"/>
                </a:solidFill>
                <a:latin typeface="Calibri"/>
              </a:rPr>
              <a:t>	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 2" descr="jaures"/>
          <p:cNvPicPr/>
          <p:nvPr/>
        </p:nvPicPr>
        <p:blipFill>
          <a:blip r:embed="rId1"/>
          <a:stretch/>
        </p:blipFill>
        <p:spPr>
          <a:xfrm>
            <a:off x="1429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0" y="948600"/>
            <a:ext cx="3999960" cy="56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Ressentis de l’élève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________________________________________________________________________________________________________________________________________________________________________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Ressentis de la famille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________________________________________________________________________________________________________________________________________________________________________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Ressentis du collège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________________________________________________________________________________________________________________________________________________________________________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Axes de progrès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Signataires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L’élève      La famille     Le CPE     Le principal-adjoint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90" name="Image 8" descr="jaures"/>
          <p:cNvPicPr/>
          <p:nvPr/>
        </p:nvPicPr>
        <p:blipFill>
          <a:blip r:embed="rId2"/>
          <a:stretch/>
        </p:blipFill>
        <p:spPr>
          <a:xfrm>
            <a:off x="5000760" y="12276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4857840" y="928800"/>
            <a:ext cx="3999960" cy="56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Ressentis de l’élève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________________________________________________________________________________________________________________________________________________________________________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Ressentis de la famille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________________________________________________________________________________________________________________________________________________________________________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Ressentis du collège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________________________________________________________________________________________________________________________________________________________________________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Axes de progrès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____________________________________________________________________________________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 u="sng">
                <a:solidFill>
                  <a:srgbClr val="000000"/>
                </a:solidFill>
                <a:uFillTx/>
                <a:latin typeface="Calibri"/>
              </a:rPr>
              <a:t>Signataires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L’élève      La famille     Le CPE     Le principal-adjoint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1229400" y="214200"/>
            <a:ext cx="1886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00000"/>
                </a:solidFill>
                <a:uFillTx/>
                <a:latin typeface="Calibri"/>
              </a:rPr>
              <a:t>Point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le …/…/2021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6516000" y="214200"/>
            <a:ext cx="1886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00000"/>
                </a:solidFill>
                <a:uFillTx/>
                <a:latin typeface="Calibri"/>
              </a:rPr>
              <a:t>Point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le …/…/2021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 1" descr="jaures"/>
          <p:cNvPicPr/>
          <p:nvPr/>
        </p:nvPicPr>
        <p:blipFill>
          <a:blip r:embed="rId1"/>
          <a:stretch/>
        </p:blipFill>
        <p:spPr>
          <a:xfrm>
            <a:off x="3571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214200" y="100008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2"/>
          <p:cNvSpPr/>
          <p:nvPr/>
        </p:nvSpPr>
        <p:spPr>
          <a:xfrm>
            <a:off x="214200" y="12855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Line 3"/>
          <p:cNvSpPr/>
          <p:nvPr/>
        </p:nvSpPr>
        <p:spPr>
          <a:xfrm>
            <a:off x="214200" y="19285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Line 4"/>
          <p:cNvSpPr/>
          <p:nvPr/>
        </p:nvSpPr>
        <p:spPr>
          <a:xfrm>
            <a:off x="214200" y="257148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Line 5"/>
          <p:cNvSpPr/>
          <p:nvPr/>
        </p:nvSpPr>
        <p:spPr>
          <a:xfrm>
            <a:off x="214200" y="321444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Line 6"/>
          <p:cNvSpPr/>
          <p:nvPr/>
        </p:nvSpPr>
        <p:spPr>
          <a:xfrm>
            <a:off x="214200" y="385740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Line 7"/>
          <p:cNvSpPr/>
          <p:nvPr/>
        </p:nvSpPr>
        <p:spPr>
          <a:xfrm>
            <a:off x="214200" y="45003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Line 8"/>
          <p:cNvSpPr/>
          <p:nvPr/>
        </p:nvSpPr>
        <p:spPr>
          <a:xfrm>
            <a:off x="214200" y="51433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Line 9"/>
          <p:cNvSpPr/>
          <p:nvPr/>
        </p:nvSpPr>
        <p:spPr>
          <a:xfrm flipH="1">
            <a:off x="1357200" y="100080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285840" y="100008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05" name="CustomShape 11"/>
          <p:cNvSpPr/>
          <p:nvPr/>
        </p:nvSpPr>
        <p:spPr>
          <a:xfrm>
            <a:off x="1369800" y="100008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06" name="CustomShape 12"/>
          <p:cNvSpPr/>
          <p:nvPr/>
        </p:nvSpPr>
        <p:spPr>
          <a:xfrm>
            <a:off x="227880" y="1285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7" name="CustomShape 13"/>
          <p:cNvSpPr/>
          <p:nvPr/>
        </p:nvSpPr>
        <p:spPr>
          <a:xfrm>
            <a:off x="227880" y="20001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8" name="CustomShape 14"/>
          <p:cNvSpPr/>
          <p:nvPr/>
        </p:nvSpPr>
        <p:spPr>
          <a:xfrm>
            <a:off x="227880" y="25718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9" name="CustomShape 15"/>
          <p:cNvSpPr/>
          <p:nvPr/>
        </p:nvSpPr>
        <p:spPr>
          <a:xfrm>
            <a:off x="227880" y="32860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0" name="CustomShape 16"/>
          <p:cNvSpPr/>
          <p:nvPr/>
        </p:nvSpPr>
        <p:spPr>
          <a:xfrm>
            <a:off x="227880" y="39290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1" name="CustomShape 17"/>
          <p:cNvSpPr/>
          <p:nvPr/>
        </p:nvSpPr>
        <p:spPr>
          <a:xfrm>
            <a:off x="227880" y="45720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2" name="CustomShape 18"/>
          <p:cNvSpPr/>
          <p:nvPr/>
        </p:nvSpPr>
        <p:spPr>
          <a:xfrm>
            <a:off x="227880" y="52149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3" name="Line 19"/>
          <p:cNvSpPr/>
          <p:nvPr/>
        </p:nvSpPr>
        <p:spPr>
          <a:xfrm>
            <a:off x="214200" y="5786280"/>
            <a:ext cx="385740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20"/>
          <p:cNvSpPr/>
          <p:nvPr/>
        </p:nvSpPr>
        <p:spPr>
          <a:xfrm>
            <a:off x="227880" y="5857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5" name="CustomShape 21"/>
          <p:cNvSpPr/>
          <p:nvPr/>
        </p:nvSpPr>
        <p:spPr>
          <a:xfrm>
            <a:off x="142920" y="642924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116" name="Image 23" descr="jaures"/>
          <p:cNvPicPr/>
          <p:nvPr/>
        </p:nvPicPr>
        <p:blipFill>
          <a:blip r:embed="rId2"/>
          <a:stretch/>
        </p:blipFill>
        <p:spPr>
          <a:xfrm>
            <a:off x="5143680" y="7128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117" name="CustomShape 22"/>
          <p:cNvSpPr/>
          <p:nvPr/>
        </p:nvSpPr>
        <p:spPr>
          <a:xfrm>
            <a:off x="5000760" y="92880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Line 23"/>
          <p:cNvSpPr/>
          <p:nvPr/>
        </p:nvSpPr>
        <p:spPr>
          <a:xfrm>
            <a:off x="5000400" y="12142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Line 24"/>
          <p:cNvSpPr/>
          <p:nvPr/>
        </p:nvSpPr>
        <p:spPr>
          <a:xfrm>
            <a:off x="5000400" y="18572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Line 25"/>
          <p:cNvSpPr/>
          <p:nvPr/>
        </p:nvSpPr>
        <p:spPr>
          <a:xfrm>
            <a:off x="5000400" y="25002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Line 26"/>
          <p:cNvSpPr/>
          <p:nvPr/>
        </p:nvSpPr>
        <p:spPr>
          <a:xfrm>
            <a:off x="5000400" y="314316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Line 27"/>
          <p:cNvSpPr/>
          <p:nvPr/>
        </p:nvSpPr>
        <p:spPr>
          <a:xfrm>
            <a:off x="5000400" y="378612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Line 28"/>
          <p:cNvSpPr/>
          <p:nvPr/>
        </p:nvSpPr>
        <p:spPr>
          <a:xfrm>
            <a:off x="5000400" y="44290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Line 29"/>
          <p:cNvSpPr/>
          <p:nvPr/>
        </p:nvSpPr>
        <p:spPr>
          <a:xfrm>
            <a:off x="5000400" y="50720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Line 30"/>
          <p:cNvSpPr/>
          <p:nvPr/>
        </p:nvSpPr>
        <p:spPr>
          <a:xfrm flipH="1">
            <a:off x="6143400" y="92916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31"/>
          <p:cNvSpPr/>
          <p:nvPr/>
        </p:nvSpPr>
        <p:spPr>
          <a:xfrm>
            <a:off x="5072040" y="92880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27" name="CustomShape 32"/>
          <p:cNvSpPr/>
          <p:nvPr/>
        </p:nvSpPr>
        <p:spPr>
          <a:xfrm>
            <a:off x="6156360" y="92880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28" name="CustomShape 33"/>
          <p:cNvSpPr/>
          <p:nvPr/>
        </p:nvSpPr>
        <p:spPr>
          <a:xfrm>
            <a:off x="5014440" y="12142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9" name="CustomShape 34"/>
          <p:cNvSpPr/>
          <p:nvPr/>
        </p:nvSpPr>
        <p:spPr>
          <a:xfrm>
            <a:off x="5014440" y="19288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0" name="CustomShape 35"/>
          <p:cNvSpPr/>
          <p:nvPr/>
        </p:nvSpPr>
        <p:spPr>
          <a:xfrm>
            <a:off x="5014440" y="25002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1" name="CustomShape 36"/>
          <p:cNvSpPr/>
          <p:nvPr/>
        </p:nvSpPr>
        <p:spPr>
          <a:xfrm>
            <a:off x="5014440" y="32148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2" name="CustomShape 37"/>
          <p:cNvSpPr/>
          <p:nvPr/>
        </p:nvSpPr>
        <p:spPr>
          <a:xfrm>
            <a:off x="5014440" y="38577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3" name="CustomShape 38"/>
          <p:cNvSpPr/>
          <p:nvPr/>
        </p:nvSpPr>
        <p:spPr>
          <a:xfrm>
            <a:off x="5014440" y="45007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4" name="CustomShape 39"/>
          <p:cNvSpPr/>
          <p:nvPr/>
        </p:nvSpPr>
        <p:spPr>
          <a:xfrm>
            <a:off x="5014440" y="51436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5" name="Line 40"/>
          <p:cNvSpPr/>
          <p:nvPr/>
        </p:nvSpPr>
        <p:spPr>
          <a:xfrm>
            <a:off x="5000400" y="57150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41"/>
          <p:cNvSpPr/>
          <p:nvPr/>
        </p:nvSpPr>
        <p:spPr>
          <a:xfrm>
            <a:off x="5014440" y="57866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7" name="CustomShape 42"/>
          <p:cNvSpPr/>
          <p:nvPr/>
        </p:nvSpPr>
        <p:spPr>
          <a:xfrm>
            <a:off x="4929120" y="635796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38" name="CustomShape 43"/>
          <p:cNvSpPr/>
          <p:nvPr/>
        </p:nvSpPr>
        <p:spPr>
          <a:xfrm>
            <a:off x="1643040" y="14292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39" name="CustomShape 44"/>
          <p:cNvSpPr/>
          <p:nvPr/>
        </p:nvSpPr>
        <p:spPr>
          <a:xfrm>
            <a:off x="6300360" y="11664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Image 1" descr="jaures"/>
          <p:cNvPicPr/>
          <p:nvPr/>
        </p:nvPicPr>
        <p:blipFill>
          <a:blip r:embed="rId1"/>
          <a:stretch/>
        </p:blipFill>
        <p:spPr>
          <a:xfrm>
            <a:off x="3571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141" name="CustomShape 1"/>
          <p:cNvSpPr/>
          <p:nvPr/>
        </p:nvSpPr>
        <p:spPr>
          <a:xfrm>
            <a:off x="214200" y="100008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Line 2"/>
          <p:cNvSpPr/>
          <p:nvPr/>
        </p:nvSpPr>
        <p:spPr>
          <a:xfrm>
            <a:off x="214200" y="12855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Line 3"/>
          <p:cNvSpPr/>
          <p:nvPr/>
        </p:nvSpPr>
        <p:spPr>
          <a:xfrm>
            <a:off x="214200" y="19285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Line 4"/>
          <p:cNvSpPr/>
          <p:nvPr/>
        </p:nvSpPr>
        <p:spPr>
          <a:xfrm>
            <a:off x="214200" y="257148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Line 5"/>
          <p:cNvSpPr/>
          <p:nvPr/>
        </p:nvSpPr>
        <p:spPr>
          <a:xfrm>
            <a:off x="214200" y="321444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Line 6"/>
          <p:cNvSpPr/>
          <p:nvPr/>
        </p:nvSpPr>
        <p:spPr>
          <a:xfrm>
            <a:off x="214200" y="385740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Line 7"/>
          <p:cNvSpPr/>
          <p:nvPr/>
        </p:nvSpPr>
        <p:spPr>
          <a:xfrm>
            <a:off x="214200" y="45003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Line 8"/>
          <p:cNvSpPr/>
          <p:nvPr/>
        </p:nvSpPr>
        <p:spPr>
          <a:xfrm>
            <a:off x="214200" y="51433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Line 9"/>
          <p:cNvSpPr/>
          <p:nvPr/>
        </p:nvSpPr>
        <p:spPr>
          <a:xfrm flipH="1">
            <a:off x="1357200" y="100080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10"/>
          <p:cNvSpPr/>
          <p:nvPr/>
        </p:nvSpPr>
        <p:spPr>
          <a:xfrm>
            <a:off x="285840" y="100008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51" name="CustomShape 11"/>
          <p:cNvSpPr/>
          <p:nvPr/>
        </p:nvSpPr>
        <p:spPr>
          <a:xfrm>
            <a:off x="1369800" y="100008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52" name="CustomShape 12"/>
          <p:cNvSpPr/>
          <p:nvPr/>
        </p:nvSpPr>
        <p:spPr>
          <a:xfrm>
            <a:off x="227880" y="1285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3" name="CustomShape 13"/>
          <p:cNvSpPr/>
          <p:nvPr/>
        </p:nvSpPr>
        <p:spPr>
          <a:xfrm>
            <a:off x="227880" y="20001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4" name="CustomShape 14"/>
          <p:cNvSpPr/>
          <p:nvPr/>
        </p:nvSpPr>
        <p:spPr>
          <a:xfrm>
            <a:off x="227880" y="25718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5" name="CustomShape 15"/>
          <p:cNvSpPr/>
          <p:nvPr/>
        </p:nvSpPr>
        <p:spPr>
          <a:xfrm>
            <a:off x="227880" y="32860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6" name="CustomShape 16"/>
          <p:cNvSpPr/>
          <p:nvPr/>
        </p:nvSpPr>
        <p:spPr>
          <a:xfrm>
            <a:off x="227880" y="39290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7" name="CustomShape 17"/>
          <p:cNvSpPr/>
          <p:nvPr/>
        </p:nvSpPr>
        <p:spPr>
          <a:xfrm>
            <a:off x="227880" y="45720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8" name="CustomShape 18"/>
          <p:cNvSpPr/>
          <p:nvPr/>
        </p:nvSpPr>
        <p:spPr>
          <a:xfrm>
            <a:off x="227880" y="52149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59" name="Line 19"/>
          <p:cNvSpPr/>
          <p:nvPr/>
        </p:nvSpPr>
        <p:spPr>
          <a:xfrm>
            <a:off x="214200" y="5786280"/>
            <a:ext cx="385740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20"/>
          <p:cNvSpPr/>
          <p:nvPr/>
        </p:nvSpPr>
        <p:spPr>
          <a:xfrm>
            <a:off x="227880" y="5857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61" name="CustomShape 21"/>
          <p:cNvSpPr/>
          <p:nvPr/>
        </p:nvSpPr>
        <p:spPr>
          <a:xfrm>
            <a:off x="142920" y="642924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162" name="Image 23" descr="jaures"/>
          <p:cNvPicPr/>
          <p:nvPr/>
        </p:nvPicPr>
        <p:blipFill>
          <a:blip r:embed="rId2"/>
          <a:stretch/>
        </p:blipFill>
        <p:spPr>
          <a:xfrm>
            <a:off x="5143680" y="7128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163" name="CustomShape 22"/>
          <p:cNvSpPr/>
          <p:nvPr/>
        </p:nvSpPr>
        <p:spPr>
          <a:xfrm>
            <a:off x="5000760" y="92880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Line 23"/>
          <p:cNvSpPr/>
          <p:nvPr/>
        </p:nvSpPr>
        <p:spPr>
          <a:xfrm>
            <a:off x="5000400" y="12142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Line 24"/>
          <p:cNvSpPr/>
          <p:nvPr/>
        </p:nvSpPr>
        <p:spPr>
          <a:xfrm>
            <a:off x="5000400" y="18572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Line 25"/>
          <p:cNvSpPr/>
          <p:nvPr/>
        </p:nvSpPr>
        <p:spPr>
          <a:xfrm>
            <a:off x="5000400" y="25002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Line 26"/>
          <p:cNvSpPr/>
          <p:nvPr/>
        </p:nvSpPr>
        <p:spPr>
          <a:xfrm>
            <a:off x="5000400" y="314316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Line 27"/>
          <p:cNvSpPr/>
          <p:nvPr/>
        </p:nvSpPr>
        <p:spPr>
          <a:xfrm>
            <a:off x="5000400" y="378612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Line 28"/>
          <p:cNvSpPr/>
          <p:nvPr/>
        </p:nvSpPr>
        <p:spPr>
          <a:xfrm>
            <a:off x="5000400" y="44290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Line 29"/>
          <p:cNvSpPr/>
          <p:nvPr/>
        </p:nvSpPr>
        <p:spPr>
          <a:xfrm>
            <a:off x="5000400" y="50720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Line 30"/>
          <p:cNvSpPr/>
          <p:nvPr/>
        </p:nvSpPr>
        <p:spPr>
          <a:xfrm flipH="1">
            <a:off x="6143400" y="92916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31"/>
          <p:cNvSpPr/>
          <p:nvPr/>
        </p:nvSpPr>
        <p:spPr>
          <a:xfrm>
            <a:off x="5072040" y="92880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73" name="CustomShape 32"/>
          <p:cNvSpPr/>
          <p:nvPr/>
        </p:nvSpPr>
        <p:spPr>
          <a:xfrm>
            <a:off x="6156360" y="92880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74" name="CustomShape 33"/>
          <p:cNvSpPr/>
          <p:nvPr/>
        </p:nvSpPr>
        <p:spPr>
          <a:xfrm>
            <a:off x="5014440" y="12142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5" name="CustomShape 34"/>
          <p:cNvSpPr/>
          <p:nvPr/>
        </p:nvSpPr>
        <p:spPr>
          <a:xfrm>
            <a:off x="5014440" y="19288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6" name="CustomShape 35"/>
          <p:cNvSpPr/>
          <p:nvPr/>
        </p:nvSpPr>
        <p:spPr>
          <a:xfrm>
            <a:off x="5014440" y="25002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7" name="CustomShape 36"/>
          <p:cNvSpPr/>
          <p:nvPr/>
        </p:nvSpPr>
        <p:spPr>
          <a:xfrm>
            <a:off x="5014440" y="32148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8" name="CustomShape 37"/>
          <p:cNvSpPr/>
          <p:nvPr/>
        </p:nvSpPr>
        <p:spPr>
          <a:xfrm>
            <a:off x="5014440" y="38577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9" name="CustomShape 38"/>
          <p:cNvSpPr/>
          <p:nvPr/>
        </p:nvSpPr>
        <p:spPr>
          <a:xfrm>
            <a:off x="5014440" y="45007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0" name="CustomShape 39"/>
          <p:cNvSpPr/>
          <p:nvPr/>
        </p:nvSpPr>
        <p:spPr>
          <a:xfrm>
            <a:off x="5014440" y="51436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1" name="Line 40"/>
          <p:cNvSpPr/>
          <p:nvPr/>
        </p:nvSpPr>
        <p:spPr>
          <a:xfrm>
            <a:off x="5000400" y="57150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41"/>
          <p:cNvSpPr/>
          <p:nvPr/>
        </p:nvSpPr>
        <p:spPr>
          <a:xfrm>
            <a:off x="5014440" y="57866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3" name="CustomShape 42"/>
          <p:cNvSpPr/>
          <p:nvPr/>
        </p:nvSpPr>
        <p:spPr>
          <a:xfrm>
            <a:off x="4929120" y="635796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84" name="CustomShape 43"/>
          <p:cNvSpPr/>
          <p:nvPr/>
        </p:nvSpPr>
        <p:spPr>
          <a:xfrm>
            <a:off x="6300360" y="11664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85" name="CustomShape 44"/>
          <p:cNvSpPr/>
          <p:nvPr/>
        </p:nvSpPr>
        <p:spPr>
          <a:xfrm>
            <a:off x="1643040" y="14292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1" descr="jaures"/>
          <p:cNvPicPr/>
          <p:nvPr/>
        </p:nvPicPr>
        <p:blipFill>
          <a:blip r:embed="rId1"/>
          <a:stretch/>
        </p:blipFill>
        <p:spPr>
          <a:xfrm>
            <a:off x="3571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187" name="CustomShape 1"/>
          <p:cNvSpPr/>
          <p:nvPr/>
        </p:nvSpPr>
        <p:spPr>
          <a:xfrm>
            <a:off x="214200" y="100008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Line 2"/>
          <p:cNvSpPr/>
          <p:nvPr/>
        </p:nvSpPr>
        <p:spPr>
          <a:xfrm>
            <a:off x="214200" y="12855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Line 3"/>
          <p:cNvSpPr/>
          <p:nvPr/>
        </p:nvSpPr>
        <p:spPr>
          <a:xfrm>
            <a:off x="214200" y="19285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Line 4"/>
          <p:cNvSpPr/>
          <p:nvPr/>
        </p:nvSpPr>
        <p:spPr>
          <a:xfrm>
            <a:off x="214200" y="257148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Line 5"/>
          <p:cNvSpPr/>
          <p:nvPr/>
        </p:nvSpPr>
        <p:spPr>
          <a:xfrm>
            <a:off x="214200" y="321444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Line 6"/>
          <p:cNvSpPr/>
          <p:nvPr/>
        </p:nvSpPr>
        <p:spPr>
          <a:xfrm>
            <a:off x="214200" y="385740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Line 7"/>
          <p:cNvSpPr/>
          <p:nvPr/>
        </p:nvSpPr>
        <p:spPr>
          <a:xfrm>
            <a:off x="214200" y="45003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Line 8"/>
          <p:cNvSpPr/>
          <p:nvPr/>
        </p:nvSpPr>
        <p:spPr>
          <a:xfrm>
            <a:off x="214200" y="51433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Line 9"/>
          <p:cNvSpPr/>
          <p:nvPr/>
        </p:nvSpPr>
        <p:spPr>
          <a:xfrm flipH="1">
            <a:off x="1357200" y="100080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10"/>
          <p:cNvSpPr/>
          <p:nvPr/>
        </p:nvSpPr>
        <p:spPr>
          <a:xfrm>
            <a:off x="285840" y="100008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7" name="CustomShape 11"/>
          <p:cNvSpPr/>
          <p:nvPr/>
        </p:nvSpPr>
        <p:spPr>
          <a:xfrm>
            <a:off x="1369800" y="100008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8" name="CustomShape 12"/>
          <p:cNvSpPr/>
          <p:nvPr/>
        </p:nvSpPr>
        <p:spPr>
          <a:xfrm>
            <a:off x="227880" y="1285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99" name="CustomShape 13"/>
          <p:cNvSpPr/>
          <p:nvPr/>
        </p:nvSpPr>
        <p:spPr>
          <a:xfrm>
            <a:off x="227880" y="20001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0" name="CustomShape 14"/>
          <p:cNvSpPr/>
          <p:nvPr/>
        </p:nvSpPr>
        <p:spPr>
          <a:xfrm>
            <a:off x="227880" y="25718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1" name="CustomShape 15"/>
          <p:cNvSpPr/>
          <p:nvPr/>
        </p:nvSpPr>
        <p:spPr>
          <a:xfrm>
            <a:off x="227880" y="32860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2" name="CustomShape 16"/>
          <p:cNvSpPr/>
          <p:nvPr/>
        </p:nvSpPr>
        <p:spPr>
          <a:xfrm>
            <a:off x="227880" y="39290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3" name="CustomShape 17"/>
          <p:cNvSpPr/>
          <p:nvPr/>
        </p:nvSpPr>
        <p:spPr>
          <a:xfrm>
            <a:off x="227880" y="45720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4" name="CustomShape 18"/>
          <p:cNvSpPr/>
          <p:nvPr/>
        </p:nvSpPr>
        <p:spPr>
          <a:xfrm>
            <a:off x="227880" y="52149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5" name="Line 19"/>
          <p:cNvSpPr/>
          <p:nvPr/>
        </p:nvSpPr>
        <p:spPr>
          <a:xfrm>
            <a:off x="214200" y="5786280"/>
            <a:ext cx="385740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20"/>
          <p:cNvSpPr/>
          <p:nvPr/>
        </p:nvSpPr>
        <p:spPr>
          <a:xfrm>
            <a:off x="227880" y="5857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16H05-17H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7" name="CustomShape 21"/>
          <p:cNvSpPr/>
          <p:nvPr/>
        </p:nvSpPr>
        <p:spPr>
          <a:xfrm>
            <a:off x="142920" y="642924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208" name="Image 23" descr="jaures"/>
          <p:cNvPicPr/>
          <p:nvPr/>
        </p:nvPicPr>
        <p:blipFill>
          <a:blip r:embed="rId2"/>
          <a:stretch/>
        </p:blipFill>
        <p:spPr>
          <a:xfrm>
            <a:off x="5143680" y="7128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209" name="CustomShape 22"/>
          <p:cNvSpPr/>
          <p:nvPr/>
        </p:nvSpPr>
        <p:spPr>
          <a:xfrm>
            <a:off x="5000760" y="92880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Line 23"/>
          <p:cNvSpPr/>
          <p:nvPr/>
        </p:nvSpPr>
        <p:spPr>
          <a:xfrm>
            <a:off x="5000400" y="12142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Line 24"/>
          <p:cNvSpPr/>
          <p:nvPr/>
        </p:nvSpPr>
        <p:spPr>
          <a:xfrm>
            <a:off x="5000400" y="18572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25"/>
          <p:cNvSpPr/>
          <p:nvPr/>
        </p:nvSpPr>
        <p:spPr>
          <a:xfrm>
            <a:off x="5000400" y="25002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26"/>
          <p:cNvSpPr/>
          <p:nvPr/>
        </p:nvSpPr>
        <p:spPr>
          <a:xfrm>
            <a:off x="5000400" y="314316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27"/>
          <p:cNvSpPr/>
          <p:nvPr/>
        </p:nvSpPr>
        <p:spPr>
          <a:xfrm>
            <a:off x="5000400" y="378612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Line 28"/>
          <p:cNvSpPr/>
          <p:nvPr/>
        </p:nvSpPr>
        <p:spPr>
          <a:xfrm>
            <a:off x="5000400" y="44290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Line 29"/>
          <p:cNvSpPr/>
          <p:nvPr/>
        </p:nvSpPr>
        <p:spPr>
          <a:xfrm>
            <a:off x="5000400" y="50720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Line 30"/>
          <p:cNvSpPr/>
          <p:nvPr/>
        </p:nvSpPr>
        <p:spPr>
          <a:xfrm flipH="1">
            <a:off x="6143400" y="92916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31"/>
          <p:cNvSpPr/>
          <p:nvPr/>
        </p:nvSpPr>
        <p:spPr>
          <a:xfrm>
            <a:off x="5072040" y="92880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9" name="CustomShape 32"/>
          <p:cNvSpPr/>
          <p:nvPr/>
        </p:nvSpPr>
        <p:spPr>
          <a:xfrm>
            <a:off x="6156360" y="92880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20" name="CustomShape 33"/>
          <p:cNvSpPr/>
          <p:nvPr/>
        </p:nvSpPr>
        <p:spPr>
          <a:xfrm>
            <a:off x="5014440" y="12142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1" name="CustomShape 34"/>
          <p:cNvSpPr/>
          <p:nvPr/>
        </p:nvSpPr>
        <p:spPr>
          <a:xfrm>
            <a:off x="5014440" y="19288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2" name="CustomShape 35"/>
          <p:cNvSpPr/>
          <p:nvPr/>
        </p:nvSpPr>
        <p:spPr>
          <a:xfrm>
            <a:off x="5014440" y="25002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3" name="CustomShape 36"/>
          <p:cNvSpPr/>
          <p:nvPr/>
        </p:nvSpPr>
        <p:spPr>
          <a:xfrm>
            <a:off x="5014440" y="32148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4" name="CustomShape 37"/>
          <p:cNvSpPr/>
          <p:nvPr/>
        </p:nvSpPr>
        <p:spPr>
          <a:xfrm>
            <a:off x="5014440" y="38577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5" name="CustomShape 38"/>
          <p:cNvSpPr/>
          <p:nvPr/>
        </p:nvSpPr>
        <p:spPr>
          <a:xfrm>
            <a:off x="5014440" y="45007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6" name="CustomShape 39"/>
          <p:cNvSpPr/>
          <p:nvPr/>
        </p:nvSpPr>
        <p:spPr>
          <a:xfrm>
            <a:off x="5014440" y="51436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7" name="Line 40"/>
          <p:cNvSpPr/>
          <p:nvPr/>
        </p:nvSpPr>
        <p:spPr>
          <a:xfrm>
            <a:off x="5000400" y="57150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41"/>
          <p:cNvSpPr/>
          <p:nvPr/>
        </p:nvSpPr>
        <p:spPr>
          <a:xfrm>
            <a:off x="5014440" y="57866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16H05-17H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9" name="CustomShape 42"/>
          <p:cNvSpPr/>
          <p:nvPr/>
        </p:nvSpPr>
        <p:spPr>
          <a:xfrm>
            <a:off x="4929120" y="635796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30" name="CustomShape 43"/>
          <p:cNvSpPr/>
          <p:nvPr/>
        </p:nvSpPr>
        <p:spPr>
          <a:xfrm>
            <a:off x="6228360" y="11664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31" name="CustomShape 44"/>
          <p:cNvSpPr/>
          <p:nvPr/>
        </p:nvSpPr>
        <p:spPr>
          <a:xfrm>
            <a:off x="1643040" y="14292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Image 1" descr="jaures"/>
          <p:cNvPicPr/>
          <p:nvPr/>
        </p:nvPicPr>
        <p:blipFill>
          <a:blip r:embed="rId1"/>
          <a:stretch/>
        </p:blipFill>
        <p:spPr>
          <a:xfrm>
            <a:off x="3571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233" name="CustomShape 1"/>
          <p:cNvSpPr/>
          <p:nvPr/>
        </p:nvSpPr>
        <p:spPr>
          <a:xfrm>
            <a:off x="214200" y="100008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Line 2"/>
          <p:cNvSpPr/>
          <p:nvPr/>
        </p:nvSpPr>
        <p:spPr>
          <a:xfrm>
            <a:off x="214200" y="12855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Line 3"/>
          <p:cNvSpPr/>
          <p:nvPr/>
        </p:nvSpPr>
        <p:spPr>
          <a:xfrm>
            <a:off x="214200" y="19285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Line 4"/>
          <p:cNvSpPr/>
          <p:nvPr/>
        </p:nvSpPr>
        <p:spPr>
          <a:xfrm>
            <a:off x="214200" y="257148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Line 5"/>
          <p:cNvSpPr/>
          <p:nvPr/>
        </p:nvSpPr>
        <p:spPr>
          <a:xfrm>
            <a:off x="214200" y="321444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Line 6"/>
          <p:cNvSpPr/>
          <p:nvPr/>
        </p:nvSpPr>
        <p:spPr>
          <a:xfrm>
            <a:off x="214200" y="385740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Line 7"/>
          <p:cNvSpPr/>
          <p:nvPr/>
        </p:nvSpPr>
        <p:spPr>
          <a:xfrm>
            <a:off x="214200" y="45003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Line 8"/>
          <p:cNvSpPr/>
          <p:nvPr/>
        </p:nvSpPr>
        <p:spPr>
          <a:xfrm>
            <a:off x="214200" y="51433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Line 9"/>
          <p:cNvSpPr/>
          <p:nvPr/>
        </p:nvSpPr>
        <p:spPr>
          <a:xfrm flipH="1">
            <a:off x="1357200" y="100080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10"/>
          <p:cNvSpPr/>
          <p:nvPr/>
        </p:nvSpPr>
        <p:spPr>
          <a:xfrm>
            <a:off x="285840" y="100008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43" name="CustomShape 11"/>
          <p:cNvSpPr/>
          <p:nvPr/>
        </p:nvSpPr>
        <p:spPr>
          <a:xfrm>
            <a:off x="1369800" y="100008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44" name="CustomShape 12"/>
          <p:cNvSpPr/>
          <p:nvPr/>
        </p:nvSpPr>
        <p:spPr>
          <a:xfrm>
            <a:off x="227880" y="1285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45" name="CustomShape 13"/>
          <p:cNvSpPr/>
          <p:nvPr/>
        </p:nvSpPr>
        <p:spPr>
          <a:xfrm>
            <a:off x="227880" y="20001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46" name="CustomShape 14"/>
          <p:cNvSpPr/>
          <p:nvPr/>
        </p:nvSpPr>
        <p:spPr>
          <a:xfrm>
            <a:off x="227880" y="25718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47" name="CustomShape 15"/>
          <p:cNvSpPr/>
          <p:nvPr/>
        </p:nvSpPr>
        <p:spPr>
          <a:xfrm>
            <a:off x="227880" y="32860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48" name="CustomShape 16"/>
          <p:cNvSpPr/>
          <p:nvPr/>
        </p:nvSpPr>
        <p:spPr>
          <a:xfrm>
            <a:off x="227880" y="39290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49" name="CustomShape 17"/>
          <p:cNvSpPr/>
          <p:nvPr/>
        </p:nvSpPr>
        <p:spPr>
          <a:xfrm>
            <a:off x="227880" y="45720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50" name="CustomShape 18"/>
          <p:cNvSpPr/>
          <p:nvPr/>
        </p:nvSpPr>
        <p:spPr>
          <a:xfrm>
            <a:off x="227880" y="52149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15H10-16H05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51" name="Line 19"/>
          <p:cNvSpPr/>
          <p:nvPr/>
        </p:nvSpPr>
        <p:spPr>
          <a:xfrm>
            <a:off x="214200" y="5786280"/>
            <a:ext cx="385740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20"/>
          <p:cNvSpPr/>
          <p:nvPr/>
        </p:nvSpPr>
        <p:spPr>
          <a:xfrm>
            <a:off x="227880" y="5857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53" name="CustomShape 21"/>
          <p:cNvSpPr/>
          <p:nvPr/>
        </p:nvSpPr>
        <p:spPr>
          <a:xfrm>
            <a:off x="142920" y="642924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254" name="Image 23" descr="jaures"/>
          <p:cNvPicPr/>
          <p:nvPr/>
        </p:nvPicPr>
        <p:blipFill>
          <a:blip r:embed="rId2"/>
          <a:stretch/>
        </p:blipFill>
        <p:spPr>
          <a:xfrm>
            <a:off x="5143680" y="7128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255" name="CustomShape 22"/>
          <p:cNvSpPr/>
          <p:nvPr/>
        </p:nvSpPr>
        <p:spPr>
          <a:xfrm>
            <a:off x="5000760" y="92880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Line 23"/>
          <p:cNvSpPr/>
          <p:nvPr/>
        </p:nvSpPr>
        <p:spPr>
          <a:xfrm>
            <a:off x="5000400" y="12142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Line 24"/>
          <p:cNvSpPr/>
          <p:nvPr/>
        </p:nvSpPr>
        <p:spPr>
          <a:xfrm>
            <a:off x="5000400" y="18572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Line 25"/>
          <p:cNvSpPr/>
          <p:nvPr/>
        </p:nvSpPr>
        <p:spPr>
          <a:xfrm>
            <a:off x="5000400" y="25002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Line 26"/>
          <p:cNvSpPr/>
          <p:nvPr/>
        </p:nvSpPr>
        <p:spPr>
          <a:xfrm>
            <a:off x="5000400" y="314316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Line 27"/>
          <p:cNvSpPr/>
          <p:nvPr/>
        </p:nvSpPr>
        <p:spPr>
          <a:xfrm>
            <a:off x="5000400" y="378612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Line 28"/>
          <p:cNvSpPr/>
          <p:nvPr/>
        </p:nvSpPr>
        <p:spPr>
          <a:xfrm>
            <a:off x="5000400" y="44290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Line 29"/>
          <p:cNvSpPr/>
          <p:nvPr/>
        </p:nvSpPr>
        <p:spPr>
          <a:xfrm>
            <a:off x="5000400" y="50720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Line 30"/>
          <p:cNvSpPr/>
          <p:nvPr/>
        </p:nvSpPr>
        <p:spPr>
          <a:xfrm flipH="1">
            <a:off x="6143400" y="92916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31"/>
          <p:cNvSpPr/>
          <p:nvPr/>
        </p:nvSpPr>
        <p:spPr>
          <a:xfrm>
            <a:off x="5072040" y="92880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65" name="CustomShape 32"/>
          <p:cNvSpPr/>
          <p:nvPr/>
        </p:nvSpPr>
        <p:spPr>
          <a:xfrm>
            <a:off x="6156360" y="92880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66" name="CustomShape 33"/>
          <p:cNvSpPr/>
          <p:nvPr/>
        </p:nvSpPr>
        <p:spPr>
          <a:xfrm>
            <a:off x="5014440" y="12142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67" name="CustomShape 34"/>
          <p:cNvSpPr/>
          <p:nvPr/>
        </p:nvSpPr>
        <p:spPr>
          <a:xfrm>
            <a:off x="5014440" y="19288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68" name="CustomShape 35"/>
          <p:cNvSpPr/>
          <p:nvPr/>
        </p:nvSpPr>
        <p:spPr>
          <a:xfrm>
            <a:off x="5014440" y="25002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69" name="CustomShape 36"/>
          <p:cNvSpPr/>
          <p:nvPr/>
        </p:nvSpPr>
        <p:spPr>
          <a:xfrm>
            <a:off x="5014440" y="32148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70" name="CustomShape 37"/>
          <p:cNvSpPr/>
          <p:nvPr/>
        </p:nvSpPr>
        <p:spPr>
          <a:xfrm>
            <a:off x="5014440" y="38577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71" name="CustomShape 38"/>
          <p:cNvSpPr/>
          <p:nvPr/>
        </p:nvSpPr>
        <p:spPr>
          <a:xfrm>
            <a:off x="5014440" y="45007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72" name="CustomShape 39"/>
          <p:cNvSpPr/>
          <p:nvPr/>
        </p:nvSpPr>
        <p:spPr>
          <a:xfrm>
            <a:off x="5014440" y="51436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15H10-16H05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73" name="Line 40"/>
          <p:cNvSpPr/>
          <p:nvPr/>
        </p:nvSpPr>
        <p:spPr>
          <a:xfrm>
            <a:off x="5000400" y="57150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41"/>
          <p:cNvSpPr/>
          <p:nvPr/>
        </p:nvSpPr>
        <p:spPr>
          <a:xfrm>
            <a:off x="5014440" y="57866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75" name="CustomShape 42"/>
          <p:cNvSpPr/>
          <p:nvPr/>
        </p:nvSpPr>
        <p:spPr>
          <a:xfrm>
            <a:off x="4929120" y="635796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76" name="CustomShape 43"/>
          <p:cNvSpPr/>
          <p:nvPr/>
        </p:nvSpPr>
        <p:spPr>
          <a:xfrm>
            <a:off x="6156000" y="11664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77" name="CustomShape 44"/>
          <p:cNvSpPr/>
          <p:nvPr/>
        </p:nvSpPr>
        <p:spPr>
          <a:xfrm>
            <a:off x="1643040" y="14292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Image 1" descr="jaures"/>
          <p:cNvPicPr/>
          <p:nvPr/>
        </p:nvPicPr>
        <p:blipFill>
          <a:blip r:embed="rId1"/>
          <a:stretch/>
        </p:blipFill>
        <p:spPr>
          <a:xfrm>
            <a:off x="357120" y="14292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279" name="CustomShape 1"/>
          <p:cNvSpPr/>
          <p:nvPr/>
        </p:nvSpPr>
        <p:spPr>
          <a:xfrm>
            <a:off x="214200" y="100008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Line 2"/>
          <p:cNvSpPr/>
          <p:nvPr/>
        </p:nvSpPr>
        <p:spPr>
          <a:xfrm>
            <a:off x="214200" y="12855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Line 3"/>
          <p:cNvSpPr/>
          <p:nvPr/>
        </p:nvSpPr>
        <p:spPr>
          <a:xfrm>
            <a:off x="214200" y="19285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Line 4"/>
          <p:cNvSpPr/>
          <p:nvPr/>
        </p:nvSpPr>
        <p:spPr>
          <a:xfrm>
            <a:off x="214200" y="257148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Line 5"/>
          <p:cNvSpPr/>
          <p:nvPr/>
        </p:nvSpPr>
        <p:spPr>
          <a:xfrm>
            <a:off x="214200" y="321444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Line 6"/>
          <p:cNvSpPr/>
          <p:nvPr/>
        </p:nvSpPr>
        <p:spPr>
          <a:xfrm>
            <a:off x="214200" y="385740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Line 7"/>
          <p:cNvSpPr/>
          <p:nvPr/>
        </p:nvSpPr>
        <p:spPr>
          <a:xfrm>
            <a:off x="214200" y="450036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Line 8"/>
          <p:cNvSpPr/>
          <p:nvPr/>
        </p:nvSpPr>
        <p:spPr>
          <a:xfrm>
            <a:off x="214200" y="5143320"/>
            <a:ext cx="3857400" cy="18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Line 9"/>
          <p:cNvSpPr/>
          <p:nvPr/>
        </p:nvSpPr>
        <p:spPr>
          <a:xfrm flipH="1">
            <a:off x="1357200" y="100080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10"/>
          <p:cNvSpPr/>
          <p:nvPr/>
        </p:nvSpPr>
        <p:spPr>
          <a:xfrm>
            <a:off x="285840" y="100008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89" name="CustomShape 11"/>
          <p:cNvSpPr/>
          <p:nvPr/>
        </p:nvSpPr>
        <p:spPr>
          <a:xfrm>
            <a:off x="1369800" y="100008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90" name="CustomShape 12"/>
          <p:cNvSpPr/>
          <p:nvPr/>
        </p:nvSpPr>
        <p:spPr>
          <a:xfrm>
            <a:off x="227880" y="1285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1" name="CustomShape 13"/>
          <p:cNvSpPr/>
          <p:nvPr/>
        </p:nvSpPr>
        <p:spPr>
          <a:xfrm>
            <a:off x="227880" y="20001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2" name="CustomShape 14"/>
          <p:cNvSpPr/>
          <p:nvPr/>
        </p:nvSpPr>
        <p:spPr>
          <a:xfrm>
            <a:off x="227880" y="25718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3" name="CustomShape 15"/>
          <p:cNvSpPr/>
          <p:nvPr/>
        </p:nvSpPr>
        <p:spPr>
          <a:xfrm>
            <a:off x="227880" y="32860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4" name="CustomShape 16"/>
          <p:cNvSpPr/>
          <p:nvPr/>
        </p:nvSpPr>
        <p:spPr>
          <a:xfrm>
            <a:off x="227880" y="39290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5" name="CustomShape 17"/>
          <p:cNvSpPr/>
          <p:nvPr/>
        </p:nvSpPr>
        <p:spPr>
          <a:xfrm>
            <a:off x="227880" y="45720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6" name="CustomShape 18"/>
          <p:cNvSpPr/>
          <p:nvPr/>
        </p:nvSpPr>
        <p:spPr>
          <a:xfrm>
            <a:off x="227880" y="52149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7" name="Line 19"/>
          <p:cNvSpPr/>
          <p:nvPr/>
        </p:nvSpPr>
        <p:spPr>
          <a:xfrm>
            <a:off x="214200" y="5786280"/>
            <a:ext cx="385740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20"/>
          <p:cNvSpPr/>
          <p:nvPr/>
        </p:nvSpPr>
        <p:spPr>
          <a:xfrm>
            <a:off x="227880" y="58579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99" name="CustomShape 21"/>
          <p:cNvSpPr/>
          <p:nvPr/>
        </p:nvSpPr>
        <p:spPr>
          <a:xfrm>
            <a:off x="142920" y="642924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300" name="Image 23" descr="jaures"/>
          <p:cNvPicPr/>
          <p:nvPr/>
        </p:nvPicPr>
        <p:blipFill>
          <a:blip r:embed="rId2"/>
          <a:stretch/>
        </p:blipFill>
        <p:spPr>
          <a:xfrm>
            <a:off x="5143680" y="71280"/>
            <a:ext cx="928440" cy="785520"/>
          </a:xfrm>
          <a:prstGeom prst="rect">
            <a:avLst/>
          </a:prstGeom>
          <a:ln w="9360">
            <a:noFill/>
          </a:ln>
        </p:spPr>
      </p:pic>
      <p:sp>
        <p:nvSpPr>
          <p:cNvPr id="301" name="CustomShape 22"/>
          <p:cNvSpPr/>
          <p:nvPr/>
        </p:nvSpPr>
        <p:spPr>
          <a:xfrm>
            <a:off x="5000760" y="928800"/>
            <a:ext cx="3857400" cy="542880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Line 23"/>
          <p:cNvSpPr/>
          <p:nvPr/>
        </p:nvSpPr>
        <p:spPr>
          <a:xfrm>
            <a:off x="5000400" y="12142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Line 24"/>
          <p:cNvSpPr/>
          <p:nvPr/>
        </p:nvSpPr>
        <p:spPr>
          <a:xfrm>
            <a:off x="5000400" y="18572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Line 25"/>
          <p:cNvSpPr/>
          <p:nvPr/>
        </p:nvSpPr>
        <p:spPr>
          <a:xfrm>
            <a:off x="5000400" y="25002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Line 26"/>
          <p:cNvSpPr/>
          <p:nvPr/>
        </p:nvSpPr>
        <p:spPr>
          <a:xfrm>
            <a:off x="5000400" y="314316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Line 27"/>
          <p:cNvSpPr/>
          <p:nvPr/>
        </p:nvSpPr>
        <p:spPr>
          <a:xfrm>
            <a:off x="5000400" y="378612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Line 28"/>
          <p:cNvSpPr/>
          <p:nvPr/>
        </p:nvSpPr>
        <p:spPr>
          <a:xfrm>
            <a:off x="5000400" y="442908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Line 29"/>
          <p:cNvSpPr/>
          <p:nvPr/>
        </p:nvSpPr>
        <p:spPr>
          <a:xfrm>
            <a:off x="5000400" y="507204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Line 30"/>
          <p:cNvSpPr/>
          <p:nvPr/>
        </p:nvSpPr>
        <p:spPr>
          <a:xfrm flipH="1">
            <a:off x="6143400" y="929160"/>
            <a:ext cx="720" cy="5428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31"/>
          <p:cNvSpPr/>
          <p:nvPr/>
        </p:nvSpPr>
        <p:spPr>
          <a:xfrm>
            <a:off x="5072040" y="928800"/>
            <a:ext cx="9284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Professeurs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311" name="CustomShape 32"/>
          <p:cNvSpPr/>
          <p:nvPr/>
        </p:nvSpPr>
        <p:spPr>
          <a:xfrm>
            <a:off x="6156360" y="928800"/>
            <a:ext cx="25995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Progrès constatés et points à améliorer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312" name="CustomShape 33"/>
          <p:cNvSpPr/>
          <p:nvPr/>
        </p:nvSpPr>
        <p:spPr>
          <a:xfrm>
            <a:off x="5014440" y="12142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8H30-9H30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3" name="CustomShape 34"/>
          <p:cNvSpPr/>
          <p:nvPr/>
        </p:nvSpPr>
        <p:spPr>
          <a:xfrm>
            <a:off x="5014440" y="19288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9H30-10H20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4" name="CustomShape 35"/>
          <p:cNvSpPr/>
          <p:nvPr/>
        </p:nvSpPr>
        <p:spPr>
          <a:xfrm>
            <a:off x="5014440" y="25002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10H30-11H40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5" name="CustomShape 36"/>
          <p:cNvSpPr/>
          <p:nvPr/>
        </p:nvSpPr>
        <p:spPr>
          <a:xfrm>
            <a:off x="5014440" y="321480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11H30-12H30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6" name="CustomShape 37"/>
          <p:cNvSpPr/>
          <p:nvPr/>
        </p:nvSpPr>
        <p:spPr>
          <a:xfrm>
            <a:off x="5014440" y="385776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13H30-14H25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7" name="CustomShape 38"/>
          <p:cNvSpPr/>
          <p:nvPr/>
        </p:nvSpPr>
        <p:spPr>
          <a:xfrm>
            <a:off x="5014440" y="450072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14H25-15H20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8" name="CustomShape 39"/>
          <p:cNvSpPr/>
          <p:nvPr/>
        </p:nvSpPr>
        <p:spPr>
          <a:xfrm>
            <a:off x="5014440" y="514368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15H40-16H35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19" name="Line 40"/>
          <p:cNvSpPr/>
          <p:nvPr/>
        </p:nvSpPr>
        <p:spPr>
          <a:xfrm>
            <a:off x="5000400" y="5715000"/>
            <a:ext cx="3857760" cy="144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41"/>
          <p:cNvSpPr/>
          <p:nvPr/>
        </p:nvSpPr>
        <p:spPr>
          <a:xfrm>
            <a:off x="5014440" y="5786640"/>
            <a:ext cx="11473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16H35-17H30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M. Mme</a:t>
            </a:r>
            <a:endParaRPr b="0" lang="fr-FR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</a:rPr>
              <a:t>_______________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321" name="CustomShape 42"/>
          <p:cNvSpPr/>
          <p:nvPr/>
        </p:nvSpPr>
        <p:spPr>
          <a:xfrm>
            <a:off x="4929120" y="6357960"/>
            <a:ext cx="40003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200" spc="-1" strike="noStrike" u="sng">
                <a:solidFill>
                  <a:srgbClr val="000000"/>
                </a:solidFill>
                <a:uFillTx/>
                <a:latin typeface="Calibri"/>
              </a:rPr>
              <a:t>Vu et pris connaissance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L’élève 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  Le CPE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           La famille      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322" name="CustomShape 43"/>
          <p:cNvSpPr/>
          <p:nvPr/>
        </p:nvSpPr>
        <p:spPr>
          <a:xfrm>
            <a:off x="6228360" y="11664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323" name="CustomShape 44"/>
          <p:cNvSpPr/>
          <p:nvPr/>
        </p:nvSpPr>
        <p:spPr>
          <a:xfrm>
            <a:off x="1643040" y="142920"/>
            <a:ext cx="249984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FICHE DE SUIVI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Prénom NOM</a:t>
            </a:r>
            <a:endParaRPr b="0" lang="fr-F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Date: ………………………………………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319493</TotalTime>
  <Application>LibreOffice/6.4.4.2$Windows_X86_64 LibreOffice_project/3d775be2011f3886db32dfd395a6a6d1ca2630ff</Application>
  <Words>881</Words>
  <Paragraphs>379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2012-09-25T06:48:19Z</dcterms:created>
  <dc:creator>adjoint</dc:creator>
  <dc:description/>
  <dc:language>fr-FR</dc:language>
  <cp:lastModifiedBy/>
  <dcterms:modified xsi:type="dcterms:W3CDTF">2021-10-02T11:30:17Z</dcterms:modified>
  <cp:revision>30849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